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notesMasterIdLst>
    <p:notesMasterId r:id="rId3"/>
  </p:notesMasterIdLst>
  <p:sldIdLst>
    <p:sldId id="261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D36-AEAE-E3C77F0768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1-4D36-AEAE-E3C77F0768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81-4D36-AEAE-E3C77F076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7736144"/>
        <c:axId val="677740080"/>
        <c:axId val="512548264"/>
      </c:bar3DChart>
      <c:catAx>
        <c:axId val="67773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7740080"/>
        <c:crosses val="autoZero"/>
        <c:auto val="1"/>
        <c:lblAlgn val="ctr"/>
        <c:lblOffset val="100"/>
        <c:noMultiLvlLbl val="0"/>
      </c:catAx>
      <c:valAx>
        <c:axId val="67774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7736144"/>
        <c:crosses val="autoZero"/>
        <c:crossBetween val="between"/>
      </c:valAx>
      <c:serAx>
        <c:axId val="512548264"/>
        <c:scaling>
          <c:orientation val="minMax"/>
        </c:scaling>
        <c:delete val="0"/>
        <c:axPos val="b"/>
        <c:majorTickMark val="out"/>
        <c:minorTickMark val="none"/>
        <c:tickLblPos val="nextTo"/>
        <c:crossAx val="67774008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98710-69AD-4E93-806A-9739DD22FC6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C58E3-2529-4B65-AE0A-581EA8E4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58E3-2529-4B65-AE0A-581EA8E4ED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4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033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0412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2914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837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61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68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58309528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0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3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2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8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8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1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5631"/>
            <a:ext cx="8596668" cy="902525"/>
          </a:xfrm>
        </p:spPr>
        <p:txBody>
          <a:bodyPr/>
          <a:lstStyle/>
          <a:p>
            <a:r>
              <a:rPr lang="en-US" dirty="0"/>
              <a:t>Troubleshooting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24100-417F-40B1-9D19-149939B4B850}"/>
              </a:ext>
            </a:extLst>
          </p:cNvPr>
          <p:cNvSpPr/>
          <p:nvPr/>
        </p:nvSpPr>
        <p:spPr>
          <a:xfrm>
            <a:off x="519289" y="1038578"/>
            <a:ext cx="9753600" cy="55937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assets.zoom.us/images/en-us/desktop/generic/attendee-controls.png">
            <a:extLst>
              <a:ext uri="{FF2B5EF4-FFF2-40B4-BE49-F238E27FC236}">
                <a16:creationId xmlns:a16="http://schemas.microsoft.com/office/drawing/2014/main" id="{09DC7B67-6BD6-42B3-A811-E94FF1176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06" y="3670293"/>
            <a:ext cx="9141366" cy="4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assets.zoom.us/images/en-us/desktop/generic/attendee-controls.png">
            <a:extLst>
              <a:ext uri="{FF2B5EF4-FFF2-40B4-BE49-F238E27FC236}">
                <a16:creationId xmlns:a16="http://schemas.microsoft.com/office/drawing/2014/main" id="{7A084166-609F-4B62-B2AA-44C7465C2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707" b="-35472"/>
          <a:stretch/>
        </p:blipFill>
        <p:spPr bwMode="auto">
          <a:xfrm>
            <a:off x="825406" y="4421555"/>
            <a:ext cx="666650" cy="58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assets.zoom.us/images/en-us/desktop/generic/attendee-controls.png">
            <a:extLst>
              <a:ext uri="{FF2B5EF4-FFF2-40B4-BE49-F238E27FC236}">
                <a16:creationId xmlns:a16="http://schemas.microsoft.com/office/drawing/2014/main" id="{31623247-0341-471C-936E-E84C337E3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3" r="84266"/>
          <a:stretch/>
        </p:blipFill>
        <p:spPr bwMode="auto">
          <a:xfrm>
            <a:off x="825406" y="5453246"/>
            <a:ext cx="765242" cy="4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assets.zoom.us/images/en-us/desktop/generic/attendee-controls.png">
            <a:extLst>
              <a:ext uri="{FF2B5EF4-FFF2-40B4-BE49-F238E27FC236}">
                <a16:creationId xmlns:a16="http://schemas.microsoft.com/office/drawing/2014/main" id="{9FF3EF19-1584-4F41-AECB-380C5FE285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70" r="50568"/>
          <a:stretch/>
        </p:blipFill>
        <p:spPr bwMode="auto">
          <a:xfrm>
            <a:off x="4638648" y="4369158"/>
            <a:ext cx="700392" cy="4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assets.zoom.us/images/en-us/desktop/generic/attendee-controls.png">
            <a:extLst>
              <a:ext uri="{FF2B5EF4-FFF2-40B4-BE49-F238E27FC236}">
                <a16:creationId xmlns:a16="http://schemas.microsoft.com/office/drawing/2014/main" id="{644EAF92-D36B-448C-B44A-EFE25DCBBC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87" r="36096"/>
          <a:stretch/>
        </p:blipFill>
        <p:spPr bwMode="auto">
          <a:xfrm>
            <a:off x="4638648" y="5182105"/>
            <a:ext cx="531778" cy="4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49FE2C-B232-4B6E-AD67-E8B6FFA840C1}"/>
              </a:ext>
            </a:extLst>
          </p:cNvPr>
          <p:cNvSpPr txBox="1"/>
          <p:nvPr/>
        </p:nvSpPr>
        <p:spPr>
          <a:xfrm>
            <a:off x="700873" y="1294679"/>
            <a:ext cx="9265900" cy="143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get ready for our meeting: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your audio and video are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participants and chat are visible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Close other applications, turn off any competing sounds.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1D53BD-4195-4B58-9917-CD74E254D5B2}"/>
              </a:ext>
            </a:extLst>
          </p:cNvPr>
          <p:cNvSpPr txBox="1"/>
          <p:nvPr/>
        </p:nvSpPr>
        <p:spPr>
          <a:xfrm>
            <a:off x="825406" y="3046951"/>
            <a:ext cx="9141366" cy="44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meeting controls: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1B00A7-1734-4CAD-9785-74556CA0C2F8}"/>
              </a:ext>
            </a:extLst>
          </p:cNvPr>
          <p:cNvSpPr txBox="1"/>
          <p:nvPr/>
        </p:nvSpPr>
        <p:spPr>
          <a:xfrm>
            <a:off x="1725519" y="4369158"/>
            <a:ext cx="2671864" cy="216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Click the microphone to toggle your audio on and off.</a:t>
            </a:r>
          </a:p>
          <a:p>
            <a:endParaRPr lang="en-US" sz="1600" dirty="0"/>
          </a:p>
          <a:p>
            <a:r>
              <a:rPr lang="en-US" sz="1600" dirty="0"/>
              <a:t>Click the camera to toggle video on and off.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E9C63C-2EBC-4CB5-8C67-7A14B6654924}"/>
              </a:ext>
            </a:extLst>
          </p:cNvPr>
          <p:cNvSpPr txBox="1"/>
          <p:nvPr/>
        </p:nvSpPr>
        <p:spPr>
          <a:xfrm>
            <a:off x="5333822" y="4369158"/>
            <a:ext cx="2876803" cy="216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Click Participants to show who is in the meeting.</a:t>
            </a:r>
          </a:p>
          <a:p>
            <a:endParaRPr lang="en-US" sz="1600" dirty="0"/>
          </a:p>
          <a:p>
            <a:r>
              <a:rPr lang="en-US" sz="1600" dirty="0"/>
              <a:t>Click Chat to show the text chat so you can see what others are saying.</a:t>
            </a:r>
          </a:p>
        </p:txBody>
      </p:sp>
    </p:spTree>
    <p:extLst>
      <p:ext uri="{BB962C8B-B14F-4D97-AF65-F5344CB8AC3E}">
        <p14:creationId xmlns:p14="http://schemas.microsoft.com/office/powerpoint/2010/main" val="1552628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265a176e-fdba-4863-860f-c3355ef66c10"/>
  <p:tag name="TPVERSION" val="6"/>
  <p:tag name="TPFULLVERSION" val="7.5.8.4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1007</TotalTime>
  <Words>86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Troubleshooting Slide</vt:lpstr>
    </vt:vector>
  </TitlesOfParts>
  <Company>Bloomsburg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Ahead with Zoom</dc:title>
  <dc:creator>Merrell, Chaya</dc:creator>
  <cp:lastModifiedBy>Merrell, Chaya</cp:lastModifiedBy>
  <cp:revision>33</cp:revision>
  <dcterms:created xsi:type="dcterms:W3CDTF">2018-03-21T12:38:44Z</dcterms:created>
  <dcterms:modified xsi:type="dcterms:W3CDTF">2019-08-14T20:26:52Z</dcterms:modified>
</cp:coreProperties>
</file>